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65" r:id="rId4"/>
    <p:sldId id="276" r:id="rId5"/>
    <p:sldId id="266" r:id="rId6"/>
    <p:sldId id="267" r:id="rId7"/>
    <p:sldId id="277" r:id="rId8"/>
    <p:sldId id="278" r:id="rId9"/>
    <p:sldId id="279" r:id="rId10"/>
    <p:sldId id="280" r:id="rId11"/>
    <p:sldId id="281" r:id="rId12"/>
    <p:sldId id="259" r:id="rId13"/>
    <p:sldId id="268" r:id="rId14"/>
    <p:sldId id="269" r:id="rId15"/>
    <p:sldId id="261" r:id="rId16"/>
    <p:sldId id="270" r:id="rId17"/>
    <p:sldId id="282" r:id="rId18"/>
    <p:sldId id="272" r:id="rId19"/>
    <p:sldId id="263" r:id="rId20"/>
    <p:sldId id="273" r:id="rId21"/>
    <p:sldId id="283" r:id="rId22"/>
    <p:sldId id="274" r:id="rId23"/>
    <p:sldId id="284" r:id="rId24"/>
    <p:sldId id="285" r:id="rId2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-852" y="-3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E7F2A0-C7D9-4DBD-AE3B-C1A712DCE501}" type="datetimeFigureOut">
              <a:rPr lang="ko-KR" altLang="en-US" smtClean="0"/>
              <a:t>2020-03-19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DDCD2E-416C-42CA-95A4-05EC3697B7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15538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C3D53-FEDF-49EC-8F65-FFFC138B637E}" type="datetimeFigureOut">
              <a:rPr lang="ko-KR" altLang="en-US" smtClean="0"/>
              <a:t>2020-03-19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8012F-AD90-4D38-8487-7304595DC7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50610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C3D53-FEDF-49EC-8F65-FFFC138B637E}" type="datetimeFigureOut">
              <a:rPr lang="ko-KR" altLang="en-US" smtClean="0"/>
              <a:t>2020-03-19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8012F-AD90-4D38-8487-7304595DC7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30162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C3D53-FEDF-49EC-8F65-FFFC138B637E}" type="datetimeFigureOut">
              <a:rPr lang="ko-KR" altLang="en-US" smtClean="0"/>
              <a:t>2020-03-19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8012F-AD90-4D38-8487-7304595DC7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74254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C3D53-FEDF-49EC-8F65-FFFC138B637E}" type="datetimeFigureOut">
              <a:rPr lang="ko-KR" altLang="en-US" smtClean="0"/>
              <a:t>2020-03-19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8012F-AD90-4D38-8487-7304595DC7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34822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C3D53-FEDF-49EC-8F65-FFFC138B637E}" type="datetimeFigureOut">
              <a:rPr lang="ko-KR" altLang="en-US" smtClean="0"/>
              <a:t>2020-03-19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8012F-AD90-4D38-8487-7304595DC7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87794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C3D53-FEDF-49EC-8F65-FFFC138B637E}" type="datetimeFigureOut">
              <a:rPr lang="ko-KR" altLang="en-US" smtClean="0"/>
              <a:t>2020-03-19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8012F-AD90-4D38-8487-7304595DC7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5300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C3D53-FEDF-49EC-8F65-FFFC138B637E}" type="datetimeFigureOut">
              <a:rPr lang="ko-KR" altLang="en-US" smtClean="0"/>
              <a:t>2020-03-19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8012F-AD90-4D38-8487-7304595DC7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03418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C3D53-FEDF-49EC-8F65-FFFC138B637E}" type="datetimeFigureOut">
              <a:rPr lang="ko-KR" altLang="en-US" smtClean="0"/>
              <a:t>2020-03-19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8012F-AD90-4D38-8487-7304595DC7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11056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C3D53-FEDF-49EC-8F65-FFFC138B637E}" type="datetimeFigureOut">
              <a:rPr lang="ko-KR" altLang="en-US" smtClean="0"/>
              <a:t>2020-03-19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8012F-AD90-4D38-8487-7304595DC7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92805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C3D53-FEDF-49EC-8F65-FFFC138B637E}" type="datetimeFigureOut">
              <a:rPr lang="ko-KR" altLang="en-US" smtClean="0"/>
              <a:t>2020-03-19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8012F-AD90-4D38-8487-7304595DC7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94026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C3D53-FEDF-49EC-8F65-FFFC138B637E}" type="datetimeFigureOut">
              <a:rPr lang="ko-KR" altLang="en-US" smtClean="0"/>
              <a:t>2020-03-19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8012F-AD90-4D38-8487-7304595DC7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2807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2C3D53-FEDF-49EC-8F65-FFFC138B637E}" type="datetimeFigureOut">
              <a:rPr lang="ko-KR" altLang="en-US" smtClean="0"/>
              <a:t>2020-03-19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58012F-AD90-4D38-8487-7304595DC7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37855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smtClean="0"/>
              <a:t>화면 설계서</a:t>
            </a:r>
            <a:r>
              <a:rPr lang="en-US" altLang="ko-KR" dirty="0" smtClean="0"/>
              <a:t>!!!!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 smtClean="0"/>
              <a:t>프로젝트</a:t>
            </a:r>
            <a:r>
              <a:rPr lang="en-US" altLang="ko-KR" dirty="0"/>
              <a:t>3</a:t>
            </a:r>
            <a:endParaRPr lang="en-US" altLang="ko-KR" dirty="0" smtClean="0"/>
          </a:p>
          <a:p>
            <a:r>
              <a:rPr lang="ko-KR" altLang="en-US" dirty="0" err="1" smtClean="0"/>
              <a:t>크라우드</a:t>
            </a:r>
            <a:r>
              <a:rPr lang="ko-KR" altLang="en-US" dirty="0" smtClean="0"/>
              <a:t> </a:t>
            </a:r>
            <a:r>
              <a:rPr lang="en-US" altLang="ko-KR" dirty="0" smtClean="0"/>
              <a:t>fun</a:t>
            </a:r>
            <a:r>
              <a:rPr lang="ko-KR" altLang="en-US" dirty="0" err="1" smtClean="0"/>
              <a:t>딩딩디리이딩디이딩딩</a:t>
            </a:r>
            <a:endParaRPr lang="en-US" altLang="ko-KR" dirty="0" smtClean="0"/>
          </a:p>
          <a:p>
            <a:r>
              <a:rPr lang="en-US" altLang="ko-KR" dirty="0"/>
              <a:t>2</a:t>
            </a:r>
            <a:r>
              <a:rPr lang="ko-KR" altLang="en-US" dirty="0" err="1" smtClean="0"/>
              <a:t>조오오오오오으아아으아으아으아ㅡ아으ㅏ으아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65175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:\Users\ezen-033\Desktop\공지사항1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299" y="1400175"/>
            <a:ext cx="4886325" cy="285750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876300" y="504825"/>
            <a:ext cx="5705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페이지네이션</a:t>
            </a:r>
            <a:r>
              <a:rPr lang="ko-KR" altLang="en-US" dirty="0" smtClean="0"/>
              <a:t> 구현을 위한 최대 페이지 수 구하기</a:t>
            </a:r>
            <a:endParaRPr lang="ko-KR" altLang="en-US" dirty="0"/>
          </a:p>
        </p:txBody>
      </p:sp>
      <p:pic>
        <p:nvPicPr>
          <p:cNvPr id="8195" name="Picture 3" descr="C:\Users\ezen-033\Desktop\공지사항1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299" y="3224213"/>
            <a:ext cx="4417927" cy="2052637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876300" y="1790700"/>
            <a:ext cx="47434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데이터의 개수</a:t>
            </a:r>
            <a:r>
              <a:rPr lang="en-US" altLang="ko-KR" sz="1400" dirty="0" smtClean="0"/>
              <a:t>(</a:t>
            </a:r>
            <a:r>
              <a:rPr lang="en-US" altLang="ko-KR" sz="1400" dirty="0" err="1" smtClean="0"/>
              <a:t>totalCnt</a:t>
            </a:r>
            <a:r>
              <a:rPr lang="en-US" altLang="ko-KR" sz="1400" dirty="0" smtClean="0"/>
              <a:t>)</a:t>
            </a:r>
            <a:r>
              <a:rPr lang="ko-KR" altLang="en-US" sz="1400" dirty="0" smtClean="0"/>
              <a:t> 구하기</a:t>
            </a:r>
            <a:endParaRPr lang="ko-KR" altLang="en-US" sz="1400" dirty="0"/>
          </a:p>
        </p:txBody>
      </p:sp>
      <p:sp>
        <p:nvSpPr>
          <p:cNvPr id="9" name="TextBox 8"/>
          <p:cNvSpPr txBox="1"/>
          <p:nvPr/>
        </p:nvSpPr>
        <p:spPr>
          <a:xfrm>
            <a:off x="723899" y="2803922"/>
            <a:ext cx="68008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데이터의 개수</a:t>
            </a:r>
            <a:r>
              <a:rPr lang="en-US" altLang="ko-KR" sz="1400" dirty="0" smtClean="0"/>
              <a:t>(</a:t>
            </a:r>
            <a:r>
              <a:rPr lang="en-US" altLang="ko-KR" sz="1400" dirty="0" err="1" smtClean="0"/>
              <a:t>totalCnt</a:t>
            </a:r>
            <a:r>
              <a:rPr lang="en-US" altLang="ko-KR" sz="1400" dirty="0" smtClean="0"/>
              <a:t>)</a:t>
            </a:r>
            <a:r>
              <a:rPr lang="ko-KR" altLang="en-US" sz="1400" dirty="0" smtClean="0"/>
              <a:t>로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부터 총 페이지 수 구하기</a:t>
            </a:r>
            <a:r>
              <a:rPr lang="en-US" altLang="ko-KR" sz="1400" dirty="0" smtClean="0"/>
              <a:t>(</a:t>
            </a:r>
            <a:r>
              <a:rPr lang="ko-KR" altLang="en-US" sz="1400" dirty="0" smtClean="0"/>
              <a:t>한 페이지 글 </a:t>
            </a:r>
            <a:r>
              <a:rPr lang="en-US" altLang="ko-KR" sz="1400" dirty="0" smtClean="0"/>
              <a:t>10</a:t>
            </a:r>
            <a:r>
              <a:rPr lang="ko-KR" altLang="en-US" sz="1400" dirty="0" smtClean="0"/>
              <a:t>개 기준</a:t>
            </a:r>
            <a:r>
              <a:rPr lang="en-US" altLang="ko-KR" sz="1400" dirty="0" smtClean="0"/>
              <a:t>)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9576970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9" name="Picture 3" descr="C:\Users\ezen-033\Desktop\공지사항1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" y="800100"/>
            <a:ext cx="5716588" cy="123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C:\Users\ezen-033\Desktop\페이지네이션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" y="2357438"/>
            <a:ext cx="10802938" cy="3552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4744244" y="4991100"/>
            <a:ext cx="2152650" cy="7810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400800" y="800100"/>
            <a:ext cx="52292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Form</a:t>
            </a:r>
            <a:r>
              <a:rPr lang="ko-KR" altLang="en-US" dirty="0" smtClean="0"/>
              <a:t>태그 사용 대신</a:t>
            </a:r>
            <a:endParaRPr lang="en-US" altLang="ko-KR" dirty="0" smtClean="0"/>
          </a:p>
          <a:p>
            <a:r>
              <a:rPr lang="en-US" altLang="ko-KR" dirty="0" smtClean="0"/>
              <a:t>A(</a:t>
            </a:r>
            <a:r>
              <a:rPr lang="ko-KR" altLang="en-US" dirty="0" smtClean="0"/>
              <a:t>앵커</a:t>
            </a:r>
            <a:r>
              <a:rPr lang="en-US" altLang="ko-KR" dirty="0" smtClean="0"/>
              <a:t>)</a:t>
            </a:r>
            <a:r>
              <a:rPr lang="ko-KR" altLang="en-US" dirty="0" smtClean="0"/>
              <a:t>태그를 이용하여 </a:t>
            </a:r>
            <a:r>
              <a:rPr lang="en-US" altLang="ko-KR" dirty="0" smtClean="0"/>
              <a:t>page </a:t>
            </a:r>
            <a:r>
              <a:rPr lang="ko-KR" altLang="en-US" dirty="0" err="1" smtClean="0"/>
              <a:t>파라미터</a:t>
            </a:r>
            <a:r>
              <a:rPr lang="ko-KR" altLang="en-US" dirty="0" smtClean="0"/>
              <a:t> 전달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716697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2163020656"/>
              </p:ext>
            </p:extLst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FAQ </a:t>
                      </a: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및 이용가이드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리스트 형식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271585683"/>
              </p:ext>
            </p:extLst>
          </p:nvPr>
        </p:nvGraphicFramePr>
        <p:xfrm>
          <a:off x="8843382" y="836712"/>
          <a:ext cx="2952330" cy="182490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/>
                        <a:t>네비게이션 메뉴에서 </a:t>
                      </a:r>
                      <a:r>
                        <a:rPr lang="en-US" altLang="ko-KR" sz="1300" b="0" u="none" strike="noStrike" cap="none" dirty="0"/>
                        <a:t>FAQ</a:t>
                      </a:r>
                      <a:r>
                        <a:rPr lang="ko-KR" altLang="en-US" sz="1300" b="0" u="none" strike="noStrike" cap="none" dirty="0"/>
                        <a:t>및 이용가이드를 선택하면 메뉴가 빨강으로 변경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/>
                        <a:t>리스트형식으로 직관성을 높이는 이미지와 자주 묻는 질문을 나열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="" xmlns:a16="http://schemas.microsoft.com/office/drawing/2014/main" id="{C8C0C214-EC0F-4351-B7B8-F1EC179114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604" y="1163934"/>
            <a:ext cx="8623290" cy="542169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직사각형 3">
            <a:extLst>
              <a:ext uri="{FF2B5EF4-FFF2-40B4-BE49-F238E27FC236}">
                <a16:creationId xmlns="" xmlns:a16="http://schemas.microsoft.com/office/drawing/2014/main" id="{9B943DCE-D8B1-4F0D-937C-8F653CC8C271}"/>
              </a:ext>
            </a:extLst>
          </p:cNvPr>
          <p:cNvSpPr/>
          <p:nvPr/>
        </p:nvSpPr>
        <p:spPr>
          <a:xfrm>
            <a:off x="632298" y="1478604"/>
            <a:ext cx="301557" cy="29183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="" xmlns:a16="http://schemas.microsoft.com/office/drawing/2014/main" id="{25777988-3910-47BC-9C3D-87BF51475D47}"/>
              </a:ext>
            </a:extLst>
          </p:cNvPr>
          <p:cNvSpPr/>
          <p:nvPr/>
        </p:nvSpPr>
        <p:spPr>
          <a:xfrm>
            <a:off x="622570" y="4795737"/>
            <a:ext cx="301557" cy="29183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40045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7" name="Picture 3" descr="C:\Users\ezen-033\Desktop\faq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" y="671512"/>
            <a:ext cx="8021082" cy="4367211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C:\Users\ezen-033\Desktop\faq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9288" y="3407567"/>
            <a:ext cx="5843587" cy="2661758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9334500" y="2952750"/>
            <a:ext cx="2095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Jsp</a:t>
            </a:r>
            <a:r>
              <a:rPr lang="ko-KR" altLang="en-US" dirty="0" smtClean="0"/>
              <a:t>파</a:t>
            </a:r>
            <a:r>
              <a:rPr lang="ko-KR" altLang="en-US" dirty="0"/>
              <a:t>일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867275" y="742950"/>
            <a:ext cx="2095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FaqLoader</a:t>
            </a:r>
            <a:r>
              <a:rPr lang="en-US" altLang="ko-KR" dirty="0" smtClean="0"/>
              <a:t> class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851981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ezen-033\Desktop\FAQ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0158" y="0"/>
            <a:ext cx="7589335" cy="678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ezen-033\Desktop\FAQ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756" y="1896533"/>
            <a:ext cx="10752138" cy="1924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15024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328320632"/>
              </p:ext>
            </p:extLst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Q&amp;A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질문하기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1799369455"/>
              </p:ext>
            </p:extLst>
          </p:nvPr>
        </p:nvGraphicFramePr>
        <p:xfrm>
          <a:off x="8843382" y="836712"/>
          <a:ext cx="2952330" cy="146712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/>
                        <a:t>문의 카테고리 선택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/>
                        <a:t>문의하고자 하는 내용 입력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="" xmlns:a16="http://schemas.microsoft.com/office/drawing/2014/main" id="{47A66E8E-2556-47D7-9028-7D5F367B0C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604" y="1259316"/>
            <a:ext cx="8603834" cy="528739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6" name="직사각형 15">
            <a:extLst>
              <a:ext uri="{FF2B5EF4-FFF2-40B4-BE49-F238E27FC236}">
                <a16:creationId xmlns="" xmlns:a16="http://schemas.microsoft.com/office/drawing/2014/main" id="{07CBA312-535C-4C1D-BA4C-B99938468A97}"/>
              </a:ext>
            </a:extLst>
          </p:cNvPr>
          <p:cNvSpPr/>
          <p:nvPr/>
        </p:nvSpPr>
        <p:spPr>
          <a:xfrm>
            <a:off x="316149" y="1817773"/>
            <a:ext cx="301557" cy="29183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="" xmlns:a16="http://schemas.microsoft.com/office/drawing/2014/main" id="{453033D4-4A24-481F-BD88-62B64256AF5F}"/>
              </a:ext>
            </a:extLst>
          </p:cNvPr>
          <p:cNvSpPr/>
          <p:nvPr/>
        </p:nvSpPr>
        <p:spPr>
          <a:xfrm>
            <a:off x="316148" y="3611185"/>
            <a:ext cx="301557" cy="29183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39266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ezen-033\Desktop\QNA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0414" y="0"/>
            <a:ext cx="758336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964267" y="1227667"/>
            <a:ext cx="7814733" cy="365760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33386" y="1583267"/>
            <a:ext cx="15308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카테고리를 선택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내용을 입력하여 질문 등록</a:t>
            </a:r>
            <a:endParaRPr lang="ko-KR" altLang="en-US" sz="1200" dirty="0"/>
          </a:p>
        </p:txBody>
      </p:sp>
      <p:sp>
        <p:nvSpPr>
          <p:cNvPr id="7" name="직사각형 6"/>
          <p:cNvSpPr/>
          <p:nvPr/>
        </p:nvSpPr>
        <p:spPr>
          <a:xfrm>
            <a:off x="1964267" y="5147732"/>
            <a:ext cx="7814733" cy="1710267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433385" y="5322502"/>
            <a:ext cx="15308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등록된 질문들 확인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255850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C:\Users\ezen-033\Desktop\qna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513" y="419100"/>
            <a:ext cx="7520380" cy="4367213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1" name="Picture 3" descr="C:\Users\ezen-033\Desktop\qna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6813" y="3133725"/>
            <a:ext cx="6869112" cy="3438525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829175" y="657225"/>
            <a:ext cx="2571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QnaLoader</a:t>
            </a:r>
            <a:r>
              <a:rPr lang="en-US" altLang="ko-KR" dirty="0" smtClean="0"/>
              <a:t> class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562975" y="3261479"/>
            <a:ext cx="2571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Jsp</a:t>
            </a:r>
            <a:r>
              <a:rPr lang="ko-KR" altLang="en-US" dirty="0" smtClean="0"/>
              <a:t>파일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414130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:\Users\ezen-033\Desktop\QNA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2149" y="104775"/>
            <a:ext cx="9201151" cy="4645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C:\Users\ezen-033\Desktop\QNA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" y="3943588"/>
            <a:ext cx="11544300" cy="2325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50051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316742984"/>
              </p:ext>
            </p:extLst>
          </p:nvPr>
        </p:nvGraphicFramePr>
        <p:xfrm>
          <a:off x="131604" y="115759"/>
          <a:ext cx="4527945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89888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2906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빌리고 싶은 상품페이지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리스트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1437093165"/>
              </p:ext>
            </p:extLst>
          </p:nvPr>
        </p:nvGraphicFramePr>
        <p:xfrm>
          <a:off x="8843382" y="836712"/>
          <a:ext cx="2952330" cy="162678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/>
                        <a:t>사용자가 빌리고 싶은 상품들의 리스트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/>
                        <a:t>빌리기 등록을 통하여 사용자는 빌리고 싶은 상품을 등록할 수 있음</a:t>
                      </a:r>
                      <a:r>
                        <a:rPr lang="en-US" altLang="ko-KR" sz="1300" b="0" u="none" strike="noStrike" cap="none" dirty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22" name="그림 21" descr="사진, 다른이(가) 표시된 사진&#10;&#10;자동 생성된 설명">
            <a:extLst>
              <a:ext uri="{FF2B5EF4-FFF2-40B4-BE49-F238E27FC236}">
                <a16:creationId xmlns="" xmlns:a16="http://schemas.microsoft.com/office/drawing/2014/main" id="{97FDBD4E-B024-4234-8A4E-FBA2EC3953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604" y="1954306"/>
            <a:ext cx="8457919" cy="4485404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="" xmlns:a16="http://schemas.microsoft.com/office/drawing/2014/main" id="{081EBA28-5566-443B-9F77-64A780C8B2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8649" y="1954306"/>
            <a:ext cx="1020874" cy="340291"/>
          </a:xfrm>
          <a:prstGeom prst="rect">
            <a:avLst/>
          </a:prstGeom>
        </p:spPr>
      </p:pic>
      <p:sp>
        <p:nvSpPr>
          <p:cNvPr id="32" name="직사각형 31">
            <a:extLst>
              <a:ext uri="{FF2B5EF4-FFF2-40B4-BE49-F238E27FC236}">
                <a16:creationId xmlns="" xmlns:a16="http://schemas.microsoft.com/office/drawing/2014/main" id="{479BA479-BC5A-461C-8587-F629CD44990A}"/>
              </a:ext>
            </a:extLst>
          </p:cNvPr>
          <p:cNvSpPr/>
          <p:nvPr/>
        </p:nvSpPr>
        <p:spPr>
          <a:xfrm>
            <a:off x="131604" y="2301766"/>
            <a:ext cx="262648" cy="25172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="" xmlns:a16="http://schemas.microsoft.com/office/drawing/2014/main" id="{CED6FECE-5C61-426E-91D6-950D43C19A8C}"/>
              </a:ext>
            </a:extLst>
          </p:cNvPr>
          <p:cNvSpPr/>
          <p:nvPr/>
        </p:nvSpPr>
        <p:spPr>
          <a:xfrm>
            <a:off x="7356590" y="2007366"/>
            <a:ext cx="262648" cy="25172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="" xmlns:a16="http://schemas.microsoft.com/office/drawing/2014/main" id="{55171FE7-9E7A-411D-A365-88348DCF5E72}"/>
              </a:ext>
            </a:extLst>
          </p:cNvPr>
          <p:cNvSpPr/>
          <p:nvPr/>
        </p:nvSpPr>
        <p:spPr>
          <a:xfrm>
            <a:off x="131604" y="1110208"/>
            <a:ext cx="8574651" cy="55503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C:\Users\ezen-033\Desktop\이미지2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603" y="1116446"/>
            <a:ext cx="8574651" cy="81992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00840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1074708771"/>
              </p:ext>
            </p:extLst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공지사항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리스트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496025887"/>
              </p:ext>
            </p:extLst>
          </p:nvPr>
        </p:nvGraphicFramePr>
        <p:xfrm>
          <a:off x="8843382" y="836712"/>
          <a:ext cx="2952330" cy="182490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err="1"/>
                        <a:t>네비게이션바</a:t>
                      </a:r>
                      <a:r>
                        <a:rPr lang="ko-KR" altLang="en-US" sz="1300" b="0" u="none" strike="noStrike" cap="none" dirty="0"/>
                        <a:t> 형식으로 공지사항</a:t>
                      </a:r>
                      <a:r>
                        <a:rPr lang="en-US" altLang="ko-KR" sz="1300" b="0" u="none" strike="noStrike" cap="none" dirty="0"/>
                        <a:t>, FAQ</a:t>
                      </a:r>
                      <a:r>
                        <a:rPr lang="ko-KR" altLang="en-US" sz="1300" b="0" u="none" strike="noStrike" cap="none" dirty="0" err="1"/>
                        <a:t>및이용가이드</a:t>
                      </a:r>
                      <a:r>
                        <a:rPr lang="en-US" altLang="ko-KR" sz="1300" b="0" u="none" strike="noStrike" cap="none" dirty="0"/>
                        <a:t>, Q&amp;A </a:t>
                      </a:r>
                      <a:r>
                        <a:rPr lang="ko-KR" altLang="en-US" sz="1300" b="0" u="none" strike="noStrike" cap="none" dirty="0"/>
                        <a:t>메뉴로 이동 가능</a:t>
                      </a:r>
                      <a:r>
                        <a:rPr lang="en-US" altLang="ko-KR" sz="1300" b="0" u="none" strike="noStrike" cap="none" dirty="0"/>
                        <a:t>.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err="1"/>
                        <a:t>글목록</a:t>
                      </a:r>
                      <a:r>
                        <a:rPr lang="en-US" altLang="ko-KR" sz="1300" b="0" u="none" strike="noStrike" cap="none" dirty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2" name="직사각형 11"/>
          <p:cNvSpPr/>
          <p:nvPr/>
        </p:nvSpPr>
        <p:spPr>
          <a:xfrm>
            <a:off x="797627" y="1412776"/>
            <a:ext cx="7568160" cy="51845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="" xmlns:a16="http://schemas.microsoft.com/office/drawing/2014/main" id="{8460744F-83A0-48A2-AB71-BC00CD1B1C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898" y="1432489"/>
            <a:ext cx="7969889" cy="5085043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="" xmlns:a16="http://schemas.microsoft.com/office/drawing/2014/main" id="{06B9605B-91E5-4F5A-9D81-B635916AF51D}"/>
              </a:ext>
            </a:extLst>
          </p:cNvPr>
          <p:cNvSpPr/>
          <p:nvPr/>
        </p:nvSpPr>
        <p:spPr>
          <a:xfrm>
            <a:off x="487808" y="1412776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="" xmlns:a16="http://schemas.microsoft.com/office/drawing/2014/main" id="{2E21CDDF-8313-47A0-A7BF-E504F47BE1A8}"/>
              </a:ext>
            </a:extLst>
          </p:cNvPr>
          <p:cNvSpPr/>
          <p:nvPr/>
        </p:nvSpPr>
        <p:spPr>
          <a:xfrm>
            <a:off x="251391" y="2211029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476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ezen-033\Desktop\빌리기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2724" y="0"/>
            <a:ext cx="7724775" cy="6819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2466975" y="1266825"/>
            <a:ext cx="8343900" cy="1171575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04800" y="1645681"/>
            <a:ext cx="206692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카테고리를 설정해서 상품들을 확인할 수 있는 메뉴</a:t>
            </a:r>
            <a:endParaRPr lang="ko-KR" altLang="en-US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304800" y="4620576"/>
            <a:ext cx="20669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해당하는 아이템들의 리스트</a:t>
            </a:r>
            <a:endParaRPr lang="ko-KR" altLang="en-US" sz="1400" dirty="0"/>
          </a:p>
        </p:txBody>
      </p:sp>
      <p:sp>
        <p:nvSpPr>
          <p:cNvPr id="8" name="직사각형 7"/>
          <p:cNvSpPr/>
          <p:nvPr/>
        </p:nvSpPr>
        <p:spPr>
          <a:xfrm>
            <a:off x="2466975" y="2543175"/>
            <a:ext cx="8343900" cy="4162425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59071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9" name="Picture 3" descr="C:\Users\ezen-033\Desktop\빌려요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276" y="396081"/>
            <a:ext cx="9282042" cy="5030788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C:\Users\ezen-033\Desktop\빌려요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9175" y="2911475"/>
            <a:ext cx="6768328" cy="3490912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905500" y="581025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WantLoader</a:t>
            </a:r>
            <a:r>
              <a:rPr lang="en-US" altLang="ko-KR" dirty="0" smtClean="0"/>
              <a:t> class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496300" y="3305175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Jsp</a:t>
            </a:r>
            <a:r>
              <a:rPr lang="ko-KR" altLang="en-US" dirty="0" smtClean="0"/>
              <a:t>페이지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865965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C:\Users\ezen-033\Desktop\리스트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689" y="85724"/>
            <a:ext cx="8796336" cy="6716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C:\Users\ezen-033\Desktop\빌리기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688" y="4471304"/>
            <a:ext cx="10544175" cy="2254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79498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C:\Users\ezen-033\Desktop\빌려요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463" y="719137"/>
            <a:ext cx="7326312" cy="2962275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3" name="Picture 3" descr="C:\Users\ezen-033\Desktop\빌려요 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9250" y="4133850"/>
            <a:ext cx="6040438" cy="1866900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3067050" y="904875"/>
            <a:ext cx="1714500" cy="24765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2841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7" name="Picture 3" descr="C:\Users\ezen-033\Desktop\의류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5842" y="1257266"/>
            <a:ext cx="6048787" cy="4498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8177005" y="815933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의류</a:t>
            </a:r>
            <a:endParaRPr lang="ko-KR" altLang="en-US" dirty="0"/>
          </a:p>
        </p:txBody>
      </p:sp>
      <p:pic>
        <p:nvPicPr>
          <p:cNvPr id="16388" name="Picture 4" descr="C:\Users\ezen-033\Desktop\전체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779" y="1257266"/>
            <a:ext cx="5834063" cy="4392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295525" y="834746"/>
            <a:ext cx="1819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전체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11574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ezen-033\Desktop\공지사항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525" y="114300"/>
            <a:ext cx="9476208" cy="6419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38610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C:\Users\ezen-033\Desktop\공지사항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5475" y="2757487"/>
            <a:ext cx="5372100" cy="3590925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14325" y="519112"/>
            <a:ext cx="45339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NoticeLoader.class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sz="1400" dirty="0" smtClean="0"/>
              <a:t>DB</a:t>
            </a:r>
            <a:r>
              <a:rPr lang="ko-KR" altLang="en-US" sz="1400" dirty="0" smtClean="0"/>
              <a:t>의 공지사항 글 목록 </a:t>
            </a:r>
            <a:endParaRPr lang="en-US" altLang="ko-KR" sz="1400" dirty="0" smtClean="0"/>
          </a:p>
          <a:p>
            <a:r>
              <a:rPr lang="en-US" altLang="ko-KR" sz="1400" dirty="0" err="1" smtClean="0"/>
              <a:t>ArrayList</a:t>
            </a:r>
            <a:r>
              <a:rPr lang="en-US" altLang="ko-KR" sz="1400" dirty="0" smtClean="0"/>
              <a:t>&lt;Notice&gt; </a:t>
            </a:r>
            <a:r>
              <a:rPr lang="ko-KR" altLang="en-US" sz="1400" dirty="0" smtClean="0"/>
              <a:t>형태로 자료를 반환</a:t>
            </a:r>
            <a:endParaRPr lang="en-US" altLang="ko-KR" sz="1400" dirty="0" smtClean="0"/>
          </a:p>
          <a:p>
            <a:endParaRPr lang="en-US" altLang="ko-KR" sz="1400" dirty="0" smtClean="0"/>
          </a:p>
          <a:p>
            <a:r>
              <a:rPr lang="en-US" altLang="ko-KR" dirty="0" err="1" smtClean="0"/>
              <a:t>Notice.class</a:t>
            </a:r>
            <a:endParaRPr lang="en-US" altLang="ko-KR" dirty="0" smtClean="0"/>
          </a:p>
          <a:p>
            <a:r>
              <a:rPr lang="ko-KR" altLang="en-US" sz="1400" dirty="0"/>
              <a:t>공지사항 </a:t>
            </a:r>
            <a:r>
              <a:rPr lang="ko-KR" altLang="en-US" sz="1400" dirty="0" smtClean="0"/>
              <a:t>데이터를 </a:t>
            </a:r>
            <a:r>
              <a:rPr lang="ko-KR" altLang="en-US" sz="1400" dirty="0"/>
              <a:t>저장하는 객체 생성을 </a:t>
            </a:r>
            <a:r>
              <a:rPr lang="ko-KR" altLang="en-US" sz="1400" dirty="0" smtClean="0"/>
              <a:t>위한 클래스</a:t>
            </a:r>
            <a:endParaRPr lang="ko-KR" altLang="en-US" sz="1400" dirty="0"/>
          </a:p>
          <a:p>
            <a:endParaRPr lang="ko-KR" altLang="en-US" dirty="0"/>
          </a:p>
        </p:txBody>
      </p:sp>
      <p:pic>
        <p:nvPicPr>
          <p:cNvPr id="2052" name="Picture 4" descr="C:\Users\ezen-033\Desktop\공지사항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5475" y="795277"/>
            <a:ext cx="5181600" cy="137160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64234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ezen-033\Desktop\공지사항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4" y="0"/>
            <a:ext cx="63627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277100" y="895350"/>
            <a:ext cx="35147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/>
          </a:p>
          <a:p>
            <a:r>
              <a:rPr lang="ko-KR" altLang="en-US" dirty="0" smtClean="0"/>
              <a:t>데이터가 쌓이는 경우 페이지가</a:t>
            </a:r>
            <a:endParaRPr lang="en-US" altLang="ko-KR" dirty="0" smtClean="0"/>
          </a:p>
          <a:p>
            <a:r>
              <a:rPr lang="ko-KR" altLang="en-US" dirty="0" smtClean="0"/>
              <a:t>계속 길어짐</a:t>
            </a:r>
            <a:r>
              <a:rPr lang="en-US" altLang="ko-KR" dirty="0" smtClean="0"/>
              <a:t>(</a:t>
            </a:r>
            <a:r>
              <a:rPr lang="ko-KR" altLang="en-US" dirty="0" smtClean="0"/>
              <a:t>문제점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243369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ezen-033\Desktop\공지사항1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450" y="811173"/>
            <a:ext cx="5057775" cy="39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933450" y="384691"/>
            <a:ext cx="5167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쿼리스트링을</a:t>
            </a:r>
            <a:r>
              <a:rPr lang="ko-KR" altLang="en-US" dirty="0" smtClean="0"/>
              <a:t> 이용한 </a:t>
            </a:r>
            <a:r>
              <a:rPr lang="ko-KR" altLang="en-US" dirty="0" err="1" smtClean="0"/>
              <a:t>페이징</a:t>
            </a:r>
            <a:r>
              <a:rPr lang="ko-KR" altLang="en-US" dirty="0" smtClean="0"/>
              <a:t> 구현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33450" y="1514475"/>
            <a:ext cx="6496050" cy="25853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조건</a:t>
            </a:r>
            <a:endParaRPr lang="en-US" altLang="ko-KR" dirty="0"/>
          </a:p>
          <a:p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ko-KR" altLang="en-US" dirty="0" smtClean="0"/>
              <a:t>최근 날짜순서로 로딩해야 함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 smtClean="0"/>
          </a:p>
          <a:p>
            <a:r>
              <a:rPr lang="en-US" altLang="ko-KR" dirty="0"/>
              <a:t>2</a:t>
            </a:r>
            <a:r>
              <a:rPr lang="en-US" altLang="ko-KR" dirty="0" smtClean="0"/>
              <a:t>. </a:t>
            </a:r>
            <a:r>
              <a:rPr lang="ko-KR" altLang="en-US" dirty="0" err="1" smtClean="0"/>
              <a:t>쿼리스트링</a:t>
            </a:r>
            <a:r>
              <a:rPr lang="ko-KR" altLang="en-US" dirty="0" smtClean="0"/>
              <a:t> </a:t>
            </a:r>
            <a:r>
              <a:rPr lang="en-US" altLang="ko-KR" dirty="0" smtClean="0"/>
              <a:t>page=null </a:t>
            </a:r>
            <a:r>
              <a:rPr lang="ko-KR" altLang="en-US" dirty="0" err="1" smtClean="0"/>
              <a:t>인경우</a:t>
            </a:r>
            <a:r>
              <a:rPr lang="ko-KR" altLang="en-US" dirty="0" smtClean="0"/>
              <a:t> </a:t>
            </a:r>
            <a:r>
              <a:rPr lang="en-US" altLang="ko-KR" dirty="0" smtClean="0"/>
              <a:t>1</a:t>
            </a:r>
            <a:r>
              <a:rPr lang="ko-KR" altLang="en-US" dirty="0" smtClean="0"/>
              <a:t>페이지 로딩</a:t>
            </a:r>
            <a:endParaRPr lang="en-US" altLang="ko-KR" dirty="0"/>
          </a:p>
          <a:p>
            <a:endParaRPr lang="en-US" altLang="ko-KR" dirty="0" smtClean="0"/>
          </a:p>
          <a:p>
            <a:r>
              <a:rPr lang="en-US" altLang="ko-KR" dirty="0"/>
              <a:t>3</a:t>
            </a:r>
            <a:r>
              <a:rPr lang="en-US" altLang="ko-KR" dirty="0" smtClean="0"/>
              <a:t>. Page number</a:t>
            </a:r>
            <a:r>
              <a:rPr lang="ko-KR" altLang="en-US" dirty="0" smtClean="0"/>
              <a:t>에 따라 </a:t>
            </a:r>
            <a:r>
              <a:rPr lang="en-US" altLang="ko-KR" dirty="0" smtClean="0"/>
              <a:t>10</a:t>
            </a:r>
            <a:r>
              <a:rPr lang="ko-KR" altLang="en-US" dirty="0" smtClean="0"/>
              <a:t>개의 자료만 로딩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/>
              <a:t>4</a:t>
            </a:r>
            <a:r>
              <a:rPr lang="en-US" altLang="ko-KR" dirty="0" smtClean="0"/>
              <a:t>. </a:t>
            </a:r>
            <a:r>
              <a:rPr lang="ko-KR" altLang="en-US" dirty="0" smtClean="0"/>
              <a:t>페이지 이동을 위한 </a:t>
            </a:r>
            <a:r>
              <a:rPr lang="en-US" altLang="ko-KR" dirty="0" err="1" smtClean="0"/>
              <a:t>PageNation</a:t>
            </a:r>
            <a:r>
              <a:rPr lang="en-US" altLang="ko-KR" dirty="0" smtClean="0"/>
              <a:t> </a:t>
            </a:r>
            <a:r>
              <a:rPr lang="ko-KR" altLang="en-US" dirty="0" smtClean="0"/>
              <a:t>구현</a:t>
            </a:r>
            <a:endParaRPr lang="ko-KR" altLang="en-US" dirty="0"/>
          </a:p>
        </p:txBody>
      </p:sp>
      <p:sp>
        <p:nvSpPr>
          <p:cNvPr id="6" name="타원 5"/>
          <p:cNvSpPr/>
          <p:nvPr/>
        </p:nvSpPr>
        <p:spPr>
          <a:xfrm>
            <a:off x="4962525" y="569357"/>
            <a:ext cx="1138237" cy="84034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89894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ezen-033\Desktop\공지사항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511" y="1500188"/>
            <a:ext cx="7920037" cy="4155486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223962" y="352425"/>
            <a:ext cx="75771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 err="1" smtClean="0"/>
              <a:t>Jsp</a:t>
            </a:r>
            <a:r>
              <a:rPr lang="en-US" altLang="ko-KR" dirty="0" smtClean="0"/>
              <a:t> </a:t>
            </a:r>
            <a:r>
              <a:rPr lang="ko-KR" altLang="en-US" dirty="0" smtClean="0"/>
              <a:t>내부 </a:t>
            </a:r>
            <a:r>
              <a:rPr lang="en-US" altLang="ko-KR" dirty="0" err="1" smtClean="0"/>
              <a:t>request.getParameter</a:t>
            </a:r>
            <a:r>
              <a:rPr lang="en-US" altLang="ko-KR" dirty="0" smtClean="0"/>
              <a:t>()</a:t>
            </a:r>
            <a:r>
              <a:rPr lang="ko-KR" altLang="en-US" dirty="0" smtClean="0"/>
              <a:t>를 이용해 </a:t>
            </a:r>
            <a:r>
              <a:rPr lang="en-US" altLang="ko-KR" dirty="0" err="1" smtClean="0"/>
              <a:t>pageNumStr</a:t>
            </a:r>
            <a:r>
              <a:rPr lang="en-US" altLang="ko-KR" dirty="0" smtClean="0"/>
              <a:t> </a:t>
            </a:r>
            <a:r>
              <a:rPr lang="ko-KR" altLang="en-US" dirty="0" smtClean="0"/>
              <a:t>획득</a:t>
            </a: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en-US" altLang="ko-KR" dirty="0" err="1" smtClean="0"/>
              <a:t>Int</a:t>
            </a:r>
            <a:r>
              <a:rPr lang="ko-KR" altLang="en-US" dirty="0" smtClean="0"/>
              <a:t>형으로 바꾸어 </a:t>
            </a:r>
            <a:r>
              <a:rPr lang="en-US" altLang="ko-KR" dirty="0" err="1" smtClean="0"/>
              <a:t>NoticeLoader</a:t>
            </a:r>
            <a:r>
              <a:rPr lang="en-US" altLang="ko-KR" dirty="0" smtClean="0"/>
              <a:t> </a:t>
            </a:r>
            <a:r>
              <a:rPr lang="ko-KR" altLang="en-US" dirty="0" smtClean="0"/>
              <a:t>객체에 현재 </a:t>
            </a:r>
            <a:r>
              <a:rPr lang="en-US" altLang="ko-KR" dirty="0" smtClean="0"/>
              <a:t>page number </a:t>
            </a:r>
            <a:r>
              <a:rPr lang="ko-KR" altLang="en-US" dirty="0" smtClean="0"/>
              <a:t>전달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590675" y="1714500"/>
            <a:ext cx="7210424" cy="16478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012530" y="4181475"/>
            <a:ext cx="3883820" cy="6572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20906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ezen-033\Desktop\공지사항1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887" y="1590675"/>
            <a:ext cx="8529637" cy="814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004888" y="342900"/>
            <a:ext cx="92725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NoticeLoader</a:t>
            </a:r>
            <a:r>
              <a:rPr lang="en-US" altLang="ko-KR" dirty="0" smtClean="0"/>
              <a:t> </a:t>
            </a:r>
            <a:r>
              <a:rPr lang="ko-KR" altLang="en-US" dirty="0" smtClean="0"/>
              <a:t>객체에서 넘겨 받은 </a:t>
            </a:r>
            <a:r>
              <a:rPr lang="en-US" altLang="ko-KR" dirty="0" err="1" smtClean="0"/>
              <a:t>pageNum</a:t>
            </a:r>
            <a:r>
              <a:rPr lang="ko-KR" altLang="en-US" dirty="0" smtClean="0"/>
              <a:t>인자로 해당 페이지에 알맞은 데이터를 선택하는 </a:t>
            </a:r>
            <a:r>
              <a:rPr lang="en-US" altLang="ko-KR" dirty="0" err="1" smtClean="0"/>
              <a:t>sql</a:t>
            </a:r>
            <a:r>
              <a:rPr lang="ko-KR" altLang="en-US" dirty="0" smtClean="0"/>
              <a:t>문 작성</a:t>
            </a:r>
            <a:endParaRPr lang="en-US" altLang="ko-KR" dirty="0" smtClean="0"/>
          </a:p>
          <a:p>
            <a:r>
              <a:rPr lang="ko-KR" altLang="en-US" dirty="0" smtClean="0"/>
              <a:t> </a:t>
            </a:r>
            <a:endParaRPr lang="ko-KR" altLang="en-US" dirty="0"/>
          </a:p>
        </p:txBody>
      </p:sp>
      <p:pic>
        <p:nvPicPr>
          <p:cNvPr id="6147" name="Picture 3" descr="C:\Users\ezen-033\Desktop\공지사항7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370" y="4014788"/>
            <a:ext cx="11291888" cy="904875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83370" y="3441621"/>
            <a:ext cx="6446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pageNum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1, 2, 3, 4</a:t>
            </a:r>
            <a:r>
              <a:rPr lang="ko-KR" altLang="en-US" dirty="0" smtClean="0"/>
              <a:t>이 들어간 경우 생성되는 </a:t>
            </a:r>
            <a:r>
              <a:rPr lang="en-US" altLang="ko-KR" dirty="0" err="1" smtClean="0"/>
              <a:t>sql</a:t>
            </a:r>
            <a:r>
              <a:rPr lang="ko-KR" altLang="en-US" dirty="0" smtClean="0"/>
              <a:t>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549232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ezen-033\Desktop\공지사항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62" y="1162050"/>
            <a:ext cx="12098338" cy="34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42900" y="619125"/>
            <a:ext cx="7115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2</a:t>
            </a:r>
            <a:r>
              <a:rPr lang="ko-KR" altLang="en-US" dirty="0" smtClean="0"/>
              <a:t>페이지에 해당하는 데이터를 가져오는 </a:t>
            </a:r>
            <a:r>
              <a:rPr lang="en-US" altLang="ko-KR" dirty="0" err="1" smtClean="0"/>
              <a:t>sql</a:t>
            </a:r>
            <a:r>
              <a:rPr lang="ko-KR" altLang="en-US" dirty="0" smtClean="0"/>
              <a:t>문</a:t>
            </a:r>
            <a:endParaRPr lang="ko-KR" altLang="en-US" dirty="0"/>
          </a:p>
        </p:txBody>
      </p:sp>
      <p:cxnSp>
        <p:nvCxnSpPr>
          <p:cNvPr id="6" name="직선 연결선 5"/>
          <p:cNvCxnSpPr/>
          <p:nvPr/>
        </p:nvCxnSpPr>
        <p:spPr>
          <a:xfrm>
            <a:off x="4324350" y="1571625"/>
            <a:ext cx="451485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391025" y="1661725"/>
            <a:ext cx="1751806" cy="27699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최근 날짜 순서로 선</a:t>
            </a:r>
            <a:r>
              <a:rPr lang="ko-KR" altLang="en-US" sz="1200" dirty="0"/>
              <a:t>택</a:t>
            </a:r>
            <a:r>
              <a:rPr lang="ko-KR" altLang="en-US" sz="1200" dirty="0" smtClean="0"/>
              <a:t> </a:t>
            </a:r>
            <a:endParaRPr lang="ko-KR" altLang="en-US" sz="1200" dirty="0"/>
          </a:p>
        </p:txBody>
      </p:sp>
      <p:cxnSp>
        <p:nvCxnSpPr>
          <p:cNvPr id="9" name="직선 연결선 8"/>
          <p:cNvCxnSpPr/>
          <p:nvPr/>
        </p:nvCxnSpPr>
        <p:spPr>
          <a:xfrm>
            <a:off x="1643062" y="2085975"/>
            <a:ext cx="912018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643061" y="2204650"/>
            <a:ext cx="6567489" cy="27699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최근 날짜 순서로 선택하는데</a:t>
            </a:r>
            <a:r>
              <a:rPr lang="en-US" altLang="ko-KR" sz="1200" dirty="0" smtClean="0"/>
              <a:t>,</a:t>
            </a:r>
            <a:r>
              <a:rPr lang="ko-KR" altLang="en-US" sz="1200" dirty="0" smtClean="0"/>
              <a:t> 가상의 </a:t>
            </a:r>
            <a:r>
              <a:rPr lang="ko-KR" altLang="en-US" sz="1200" dirty="0" err="1" smtClean="0"/>
              <a:t>컬럼</a:t>
            </a:r>
            <a:r>
              <a:rPr lang="ko-KR" altLang="en-US" sz="1200" dirty="0" smtClean="0"/>
              <a:t> </a:t>
            </a:r>
            <a:r>
              <a:rPr lang="en-US" altLang="ko-KR" sz="1200" dirty="0" err="1" smtClean="0"/>
              <a:t>rownum</a:t>
            </a:r>
            <a:r>
              <a:rPr lang="ko-KR" altLang="en-US" sz="1200" dirty="0" smtClean="0"/>
              <a:t>으로 행의 순서를 매기며 </a:t>
            </a:r>
            <a:r>
              <a:rPr lang="en-US" altLang="ko-KR" sz="1200" dirty="0" smtClean="0"/>
              <a:t>20</a:t>
            </a:r>
            <a:r>
              <a:rPr lang="ko-KR" altLang="en-US" sz="1200" dirty="0" smtClean="0"/>
              <a:t>개까지 선택 </a:t>
            </a:r>
            <a:endParaRPr lang="ko-KR" altLang="en-US" sz="1200" dirty="0"/>
          </a:p>
        </p:txBody>
      </p:sp>
      <p:cxnSp>
        <p:nvCxnSpPr>
          <p:cNvPr id="12" name="직선 연결선 11"/>
          <p:cNvCxnSpPr/>
          <p:nvPr/>
        </p:nvCxnSpPr>
        <p:spPr>
          <a:xfrm>
            <a:off x="233362" y="2790825"/>
            <a:ext cx="1178718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42900" y="2966650"/>
            <a:ext cx="6567489" cy="27699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선택된 </a:t>
            </a:r>
            <a:r>
              <a:rPr lang="en-US" altLang="ko-KR" sz="1200" dirty="0" smtClean="0"/>
              <a:t>20</a:t>
            </a:r>
            <a:r>
              <a:rPr lang="ko-KR" altLang="en-US" sz="1200" dirty="0" smtClean="0"/>
              <a:t>개의 행 중 </a:t>
            </a:r>
            <a:r>
              <a:rPr lang="en-US" altLang="ko-KR" sz="1200" dirty="0" smtClean="0"/>
              <a:t>row number</a:t>
            </a:r>
            <a:r>
              <a:rPr lang="ko-KR" altLang="en-US" sz="1200" dirty="0" smtClean="0"/>
              <a:t>가 </a:t>
            </a:r>
            <a:r>
              <a:rPr lang="en-US" altLang="ko-KR" sz="1200" dirty="0" smtClean="0"/>
              <a:t>10</a:t>
            </a:r>
            <a:r>
              <a:rPr lang="ko-KR" altLang="en-US" sz="1200" dirty="0" smtClean="0"/>
              <a:t>초과</a:t>
            </a:r>
            <a:r>
              <a:rPr lang="en-US" altLang="ko-KR" sz="1200" dirty="0" smtClean="0"/>
              <a:t>(11</a:t>
            </a:r>
            <a:r>
              <a:rPr lang="ko-KR" altLang="en-US" sz="1200" dirty="0" smtClean="0"/>
              <a:t>부터</a:t>
            </a:r>
            <a:r>
              <a:rPr lang="en-US" altLang="ko-KR" sz="1200" dirty="0" smtClean="0"/>
              <a:t>)</a:t>
            </a:r>
            <a:r>
              <a:rPr lang="ko-KR" altLang="en-US" sz="1200" dirty="0" smtClean="0"/>
              <a:t>하는 것만 선택</a:t>
            </a:r>
            <a:r>
              <a:rPr lang="en-US" altLang="ko-KR" sz="1200" dirty="0" smtClean="0"/>
              <a:t>.</a:t>
            </a:r>
            <a:endParaRPr lang="ko-KR" altLang="en-US" sz="1200" dirty="0"/>
          </a:p>
        </p:txBody>
      </p:sp>
      <p:pic>
        <p:nvPicPr>
          <p:cNvPr id="7171" name="Picture 3" descr="C:\Users\ezen-033\Desktop\공지사항9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362" y="3686175"/>
            <a:ext cx="11507788" cy="224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99006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1369</TotalTime>
  <Words>357</Words>
  <Application>Microsoft Office PowerPoint</Application>
  <PresentationFormat>사용자 지정</PresentationFormat>
  <Paragraphs>110</Paragraphs>
  <Slides>24</Slides>
  <Notes>4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25" baseType="lpstr">
      <vt:lpstr>Office 테마</vt:lpstr>
      <vt:lpstr>화면 설계서!!!!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화면 설계서!!!!</dc:title>
  <dc:creator>507-06</dc:creator>
  <cp:lastModifiedBy>507-06</cp:lastModifiedBy>
  <cp:revision>84</cp:revision>
  <dcterms:created xsi:type="dcterms:W3CDTF">2020-01-16T07:12:04Z</dcterms:created>
  <dcterms:modified xsi:type="dcterms:W3CDTF">2020-03-19T08:11:48Z</dcterms:modified>
</cp:coreProperties>
</file>